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0C513-EC50-42F5-8EDF-4B6901F2AB97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D2C67-E4A9-4F94-82F7-524C84B9B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221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2AE90-29C5-4627-8760-50F63E2E9247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kern="1200" dirty="0">
          <a:solidFill>
            <a:schemeClr val="accent6">
              <a:lumMod val="50000"/>
            </a:schemeClr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40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8208912" cy="1470025"/>
          </a:xfrm>
        </p:spPr>
        <p:txBody>
          <a:bodyPr/>
          <a:lstStyle/>
          <a:p>
            <a:r>
              <a:rPr lang="ru-RU" sz="4800" dirty="0" smtClean="0"/>
              <a:t>Дымковская игрушка</a:t>
            </a:r>
            <a:endParaRPr lang="ru-RU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1752600"/>
          </a:xfrm>
        </p:spPr>
        <p:txBody>
          <a:bodyPr/>
          <a:lstStyle/>
          <a:p>
            <a:r>
              <a:rPr lang="ru-RU" dirty="0" smtClean="0"/>
              <a:t>Мастер-класс</a:t>
            </a:r>
          </a:p>
          <a:p>
            <a:r>
              <a:rPr lang="ru-RU" dirty="0" smtClean="0"/>
              <a:t>Выполнила: Слинькова А. П.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56992"/>
            <a:ext cx="4389063" cy="31162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dirty="0" smtClean="0"/>
              <a:t>Необходимые инструменты: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r>
              <a:rPr lang="ru-RU" sz="2800" dirty="0" smtClean="0">
                <a:solidFill>
                  <a:srgbClr val="000000"/>
                </a:solidFill>
                <a:latin typeface="Arial"/>
                <a:ea typeface="Calibri"/>
              </a:rPr>
              <a:t>- 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Calibri"/>
              </a:rPr>
              <a:t>пластиковая бутылка; </a:t>
            </a:r>
            <a:br>
              <a:rPr lang="ru-RU" sz="2800" dirty="0">
                <a:solidFill>
                  <a:srgbClr val="000000"/>
                </a:solidFill>
                <a:latin typeface="Arial"/>
                <a:ea typeface="Calibri"/>
              </a:rPr>
            </a:br>
            <a:r>
              <a:rPr lang="ru-RU" sz="2800" dirty="0">
                <a:solidFill>
                  <a:srgbClr val="000000"/>
                </a:solidFill>
                <a:latin typeface="Arial"/>
                <a:ea typeface="Calibri"/>
              </a:rPr>
              <a:t>- скульптурный пластилин или обычный </a:t>
            </a:r>
            <a:r>
              <a:rPr lang="ru-RU" sz="2800" dirty="0" smtClean="0">
                <a:solidFill>
                  <a:srgbClr val="000000"/>
                </a:solidFill>
                <a:latin typeface="Arial"/>
                <a:ea typeface="Calibri"/>
              </a:rPr>
              <a:t>   детский </a:t>
            </a:r>
            <a:r>
              <a:rPr lang="ru-RU" sz="2800" dirty="0">
                <a:solidFill>
                  <a:srgbClr val="000000"/>
                </a:solidFill>
                <a:latin typeface="Arial"/>
                <a:ea typeface="Calibri"/>
              </a:rPr>
              <a:t>пластилин;</a:t>
            </a:r>
            <a:br>
              <a:rPr lang="ru-RU" sz="2800" dirty="0">
                <a:solidFill>
                  <a:srgbClr val="000000"/>
                </a:solidFill>
                <a:latin typeface="Arial"/>
                <a:ea typeface="Calibri"/>
              </a:rPr>
            </a:br>
            <a:r>
              <a:rPr lang="ru-RU" sz="2800" dirty="0">
                <a:solidFill>
                  <a:srgbClr val="000000"/>
                </a:solidFill>
                <a:latin typeface="Arial"/>
                <a:ea typeface="Calibri"/>
              </a:rPr>
              <a:t>- краски;</a:t>
            </a:r>
            <a:br>
              <a:rPr lang="ru-RU" sz="2800" dirty="0">
                <a:solidFill>
                  <a:srgbClr val="000000"/>
                </a:solidFill>
                <a:latin typeface="Arial"/>
                <a:ea typeface="Calibri"/>
              </a:rPr>
            </a:br>
            <a:r>
              <a:rPr lang="ru-RU" sz="2800" dirty="0">
                <a:solidFill>
                  <a:srgbClr val="000000"/>
                </a:solidFill>
                <a:latin typeface="Arial"/>
                <a:ea typeface="Calibri"/>
              </a:rPr>
              <a:t>- кисточка;</a:t>
            </a:r>
            <a:br>
              <a:rPr lang="ru-RU" sz="2800" dirty="0">
                <a:solidFill>
                  <a:srgbClr val="000000"/>
                </a:solidFill>
                <a:latin typeface="Arial"/>
                <a:ea typeface="Calibri"/>
              </a:rPr>
            </a:br>
            <a:r>
              <a:rPr lang="ru-RU" sz="2800" dirty="0">
                <a:solidFill>
                  <a:srgbClr val="000000"/>
                </a:solidFill>
                <a:latin typeface="Arial"/>
                <a:ea typeface="Calibri"/>
              </a:rPr>
              <a:t>- мука;</a:t>
            </a:r>
            <a:br>
              <a:rPr lang="ru-RU" sz="2800" dirty="0">
                <a:solidFill>
                  <a:srgbClr val="000000"/>
                </a:solidFill>
                <a:latin typeface="Arial"/>
                <a:ea typeface="Calibri"/>
              </a:rPr>
            </a:br>
            <a:r>
              <a:rPr lang="ru-RU" sz="2800" dirty="0">
                <a:solidFill>
                  <a:srgbClr val="000000"/>
                </a:solidFill>
                <a:latin typeface="Arial"/>
                <a:ea typeface="Calibri"/>
              </a:rPr>
              <a:t>- острые ножницы.</a:t>
            </a:r>
            <a:br>
              <a:rPr lang="ru-RU" sz="2800" dirty="0">
                <a:solidFill>
                  <a:srgbClr val="000000"/>
                </a:solidFill>
                <a:latin typeface="Arial"/>
                <a:ea typeface="Calibri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831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Прежде всего, необходимо при помощи острых ножниц отрезать горловину у бутылки. У вас должна получиться заготовка для будущей дымковской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игрушки.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Теперь необходимо обклеить получившуюся заготовку из пластиковой бутылки пластилином. Очень важно сделать ровный и аккуратный слой без разводов и неровностей.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Arial"/>
                <a:ea typeface="Calibri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Arial"/>
                <a:ea typeface="Calibri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780928"/>
            <a:ext cx="5005244" cy="37539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5584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6192688" cy="46445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01698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Затем соорудите небольшие пластилиновый шарик, который будет выполнять роль головы в будущей дымковской игрушке. Обязательно сделайте из пластилина высокий кокошник, заплетите косу, оденьте венок и т.п. Не забудьте и про руки, а так же всевозможные дополнительные элементы: корзинка, сумочка, ведро, ребенок, самовар и т.п.</a:t>
            </a:r>
            <a:b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996952"/>
            <a:ext cx="4794110" cy="35955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9869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Теперь пластилиновую форму необходимо тщательно промазать мукой, это необходимо для того, чтобы краска (к примеру, гуашь) хорошо ложилась и не сбивалась в капли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 Также, в гуашь можно добавить клей ПВА, тогда краска не будет пачкать руки после высыхания.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Теперь можно приступать к покраске и разукрашиванию. Перед началом разукрашивания обязательно покрасьте всю фигурку в единый белый цвет. Дождитесь, пока белый слой просохнет, и приступайте к творческому процессу разрисовывания.</a:t>
            </a:r>
            <a:r>
              <a:rPr lang="ru-RU" sz="2400" dirty="0">
                <a:solidFill>
                  <a:srgbClr val="000000"/>
                </a:solidFill>
                <a:latin typeface="Arial"/>
                <a:ea typeface="Calibri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Arial"/>
                <a:ea typeface="Calibri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645024"/>
            <a:ext cx="3776484" cy="28323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7686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60648"/>
            <a:ext cx="6552728" cy="4914546"/>
          </a:xfrm>
        </p:spPr>
      </p:pic>
    </p:spTree>
    <p:extLst>
      <p:ext uri="{BB962C8B-B14F-4D97-AF65-F5344CB8AC3E}">
        <p14:creationId xmlns:p14="http://schemas.microsoft.com/office/powerpoint/2010/main" val="137842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2656"/>
            <a:ext cx="3672408" cy="617864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04664"/>
            <a:ext cx="2778683" cy="41888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5413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10351677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D3BE63E-20B1-4C64-BBFD-86C8F0717D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TS010351677</Template>
  <TotalTime>0</TotalTime>
  <Words>200</Words>
  <Application>Microsoft Office PowerPoint</Application>
  <PresentationFormat>Экран (4:3)</PresentationFormat>
  <Paragraphs>11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TS010351677</vt:lpstr>
      <vt:lpstr>Дымковская игрушка</vt:lpstr>
      <vt:lpstr>Необходимые инструменты: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>Шаблон оформления к 8 Марта</dc:description>
  <cp:lastModifiedBy/>
  <cp:revision>1</cp:revision>
  <dcterms:created xsi:type="dcterms:W3CDTF">2017-01-10T03:50:19Z</dcterms:created>
  <dcterms:modified xsi:type="dcterms:W3CDTF">2017-01-10T04:15:12Z</dcterms:modified>
  <cp:category>Шаблон оформления к 8 Марта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TC103516779990</vt:lpwstr>
  </property>
</Properties>
</file>